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4" r:id="rId9"/>
    <p:sldId id="265" r:id="rId10"/>
    <p:sldId id="266" r:id="rId11"/>
    <p:sldId id="267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458" autoAdjust="0"/>
  </p:normalViewPr>
  <p:slideViewPr>
    <p:cSldViewPr>
      <p:cViewPr varScale="1">
        <p:scale>
          <a:sx n="53" d="100"/>
          <a:sy n="53" d="100"/>
        </p:scale>
        <p:origin x="-10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6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85A56-81C4-43D6-8854-9210DD916208}" type="datetimeFigureOut">
              <a:rPr lang="en-US" smtClean="0"/>
              <a:t>4/25/2011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00736-FD28-4A3A-9E10-A641AA9972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21stcenturyschools.com/What_is_21st_Century_Education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your tech tools?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Response system</a:t>
            </a:r>
          </a:p>
          <a:p>
            <a:endParaRPr lang="en-US" dirty="0"/>
          </a:p>
          <a:p>
            <a:r>
              <a:rPr lang="en-US" dirty="0" smtClean="0"/>
              <a:t>A Day in the Life of a teacher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Tube </a:t>
            </a:r>
            <a:r>
              <a:rPr lang="en-US" dirty="0" err="1" smtClean="0"/>
              <a:t>Xtranormal</a:t>
            </a:r>
            <a:r>
              <a:rPr lang="en-US" dirty="0" smtClean="0"/>
              <a:t> Collaborative 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the end of this course</a:t>
            </a:r>
          </a:p>
          <a:p>
            <a:r>
              <a:rPr lang="en-US" dirty="0" smtClean="0"/>
              <a:t>Exploration of tools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Framework rainbow graphic, Nicky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21</a:t>
            </a:r>
            <a:r>
              <a:rPr lang="en-US" baseline="30000" dirty="0" smtClean="0"/>
              <a:t>st</a:t>
            </a:r>
            <a:r>
              <a:rPr lang="en-US" dirty="0" smtClean="0"/>
              <a:t> Learning Learner?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Wordle</a:t>
            </a:r>
            <a:r>
              <a:rPr lang="en-US" dirty="0" smtClean="0"/>
              <a:t>???</a:t>
            </a:r>
          </a:p>
          <a:p>
            <a:r>
              <a:rPr lang="en-US" dirty="0" smtClean="0"/>
              <a:t>Jing</a:t>
            </a:r>
            <a:endParaRPr lang="en-US" dirty="0"/>
          </a:p>
          <a:p>
            <a:r>
              <a:rPr lang="en-US" dirty="0" smtClean="0"/>
              <a:t>Other tech tool? Audacity? </a:t>
            </a:r>
            <a:r>
              <a:rPr lang="en-US" dirty="0" err="1" smtClean="0"/>
              <a:t>Bitstrips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Voki</a:t>
            </a:r>
            <a:r>
              <a:rPr lang="en-US" dirty="0" smtClean="0"/>
              <a:t>, </a:t>
            </a:r>
            <a:r>
              <a:rPr lang="en-US" dirty="0" err="1" smtClean="0"/>
              <a:t>Extrannormal</a:t>
            </a:r>
            <a:endParaRPr lang="en-US" dirty="0" smtClean="0"/>
          </a:p>
          <a:p>
            <a:r>
              <a:rPr lang="en-US" dirty="0" smtClean="0"/>
              <a:t>Student Response System or Phone Survey Tool</a:t>
            </a:r>
          </a:p>
          <a:p>
            <a:r>
              <a:rPr lang="en-US" dirty="0" smtClean="0"/>
              <a:t>Photo story , for F2F </a:t>
            </a:r>
            <a:r>
              <a:rPr lang="en-US" dirty="0" err="1" smtClean="0"/>
              <a:t>Graffitti</a:t>
            </a:r>
            <a:r>
              <a:rPr lang="en-US" dirty="0" smtClean="0"/>
              <a:t> Write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“One can’t believe impossible things.”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“I daresay you haven’t had much practice,” said the Queen.  “When I was your age I always did it for half-an-hour a day.  Why, sometimes I’ve believed as many as six impossible things before breakfast.”</a:t>
            </a:r>
          </a:p>
          <a:p>
            <a:r>
              <a:rPr lang="en-US" b="1" dirty="0"/>
              <a:t> </a:t>
            </a:r>
            <a:r>
              <a:rPr lang="en-US" dirty="0"/>
              <a:t>Lewis Carroll,  </a:t>
            </a:r>
            <a:r>
              <a:rPr lang="en-US" i="1" dirty="0"/>
              <a:t>Alice’s Adventures in Wonderland</a:t>
            </a:r>
            <a:endParaRPr lang="en-US" dirty="0"/>
          </a:p>
          <a:p>
            <a:r>
              <a:rPr lang="en-US" dirty="0" smtClean="0">
                <a:hlinkClick r:id="rId2"/>
              </a:rPr>
              <a:t>http://www.21stcenturyschools.com/What_is_21st_Century_Education.htm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 some 21</a:t>
            </a:r>
            <a:r>
              <a:rPr lang="en-US" baseline="30000" dirty="0" smtClean="0"/>
              <a:t>st</a:t>
            </a:r>
            <a:r>
              <a:rPr lang="en-US" dirty="0" smtClean="0"/>
              <a:t> Century Learners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Flip Cameras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21</a:t>
            </a:r>
            <a:r>
              <a:rPr lang="en-US" baseline="30000" dirty="0" smtClean="0"/>
              <a:t>st</a:t>
            </a:r>
            <a:r>
              <a:rPr lang="en-US" dirty="0" smtClean="0"/>
              <a:t>CenturySchools.com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Dangerously Irrelevant</a:t>
            </a:r>
          </a:p>
          <a:p>
            <a:pPr>
              <a:buNone/>
            </a:pPr>
            <a:r>
              <a:rPr lang="en-US" dirty="0" err="1" smtClean="0"/>
              <a:t>ePals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Did you know?</a:t>
            </a:r>
          </a:p>
          <a:p>
            <a:pPr>
              <a:buNone/>
            </a:pPr>
            <a:r>
              <a:rPr lang="en-US" dirty="0" smtClean="0"/>
              <a:t>A Vision of Students today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Dan Meyer 21</a:t>
            </a:r>
            <a:r>
              <a:rPr lang="en-US" baseline="30000" dirty="0" smtClean="0"/>
              <a:t>st</a:t>
            </a:r>
            <a:r>
              <a:rPr lang="en-US" dirty="0" smtClean="0"/>
              <a:t> Century Teacher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TedTalks.com  (Global Community)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Reading: What are</a:t>
            </a:r>
            <a:r>
              <a:rPr lang="en-US" baseline="0" dirty="0" smtClean="0"/>
              <a:t> 21</a:t>
            </a:r>
            <a:r>
              <a:rPr lang="en-US" baseline="30000" dirty="0" smtClean="0"/>
              <a:t>st</a:t>
            </a:r>
            <a:r>
              <a:rPr lang="en-US" baseline="0" dirty="0" smtClean="0"/>
              <a:t> Century Skills?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Heather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Skype with a 21</a:t>
            </a:r>
            <a:r>
              <a:rPr lang="en-US" baseline="30000" dirty="0" smtClean="0"/>
              <a:t>st</a:t>
            </a:r>
            <a:r>
              <a:rPr lang="en-US" dirty="0" smtClean="0"/>
              <a:t> Century expert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127</Words>
  <Application>Microsoft Office PowerPoint</Application>
  <PresentationFormat>On-screen Show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21st Century Skills</vt:lpstr>
      <vt:lpstr>Purpose</vt:lpstr>
      <vt:lpstr>What is a 21st Learning Learner?</vt:lpstr>
      <vt:lpstr>Slide 4</vt:lpstr>
      <vt:lpstr>Meet some 21st Century Learners</vt:lpstr>
      <vt:lpstr>From 21stCenturySchools.com</vt:lpstr>
      <vt:lpstr>Dan Meyer 21st Century Teacher</vt:lpstr>
      <vt:lpstr>Reading: What are 21st Century Skills?</vt:lpstr>
      <vt:lpstr>Skype with a 21st Century expert</vt:lpstr>
      <vt:lpstr>What are your tech tools?</vt:lpstr>
      <vt:lpstr>Slide 11</vt:lpstr>
      <vt:lpstr>Slide 12</vt:lpstr>
    </vt:vector>
  </TitlesOfParts>
  <Company>NCDPI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21st Century Skills</dc:title>
  <dc:creator>jgardner</dc:creator>
  <cp:lastModifiedBy>jgardner</cp:lastModifiedBy>
  <cp:revision>9</cp:revision>
  <dcterms:created xsi:type="dcterms:W3CDTF">2011-04-25T21:54:19Z</dcterms:created>
  <dcterms:modified xsi:type="dcterms:W3CDTF">2011-04-25T22:59:42Z</dcterms:modified>
</cp:coreProperties>
</file>